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7536">
          <p15:clr>
            <a:srgbClr val="A4A3A4"/>
          </p15:clr>
        </p15:guide>
        <p15:guide id="4" pos="144">
          <p15:clr>
            <a:srgbClr val="A4A3A4"/>
          </p15:clr>
        </p15:guide>
        <p15:guide id="5" orient="horz" pos="4176">
          <p15:clr>
            <a:srgbClr val="A4A3A4"/>
          </p15:clr>
        </p15:guide>
        <p15:guide id="6" orient="horz" pos="144">
          <p15:clr>
            <a:srgbClr val="A4A3A4"/>
          </p15:clr>
        </p15:guide>
        <p15:guide id="7" pos="5088">
          <p15:clr>
            <a:srgbClr val="5ACBF0"/>
          </p15:clr>
        </p15:guide>
        <p15:guide id="8" pos="2568">
          <p15:clr>
            <a:srgbClr val="5ACBF0"/>
          </p15:clr>
        </p15:guide>
        <p15:guide id="9" orient="horz" pos="2856">
          <p15:clr>
            <a:srgbClr val="5ACBF0"/>
          </p15:clr>
        </p15:guide>
        <p15:guide id="10" orient="horz" pos="1440">
          <p15:clr>
            <a:srgbClr val="5ACBF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150" y="48"/>
      </p:cViewPr>
      <p:guideLst>
        <p:guide orient="horz" pos="2160"/>
        <p:guide pos="3840"/>
        <p:guide pos="7536"/>
        <p:guide pos="144"/>
        <p:guide orient="horz" pos="4176"/>
        <p:guide orient="horz" pos="144"/>
        <p:guide pos="5088"/>
        <p:guide pos="2568"/>
        <p:guide orient="horz" pos="2856"/>
        <p:guide orient="horz" pos="14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/>
          <p:nvPr/>
        </p:nvSpPr>
        <p:spPr>
          <a:xfrm>
            <a:off x="228600" y="2595095"/>
            <a:ext cx="6417860" cy="843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Judul Mata Kuliah</a:t>
            </a:r>
            <a:endParaRPr sz="6000" b="1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63570" y="3017007"/>
            <a:ext cx="6828432" cy="3840993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/>
          <p:nvPr/>
        </p:nvSpPr>
        <p:spPr>
          <a:xfrm rot="10800000">
            <a:off x="228595" y="-13942"/>
            <a:ext cx="3414490" cy="1857256"/>
          </a:xfrm>
          <a:prstGeom prst="flowChartManualInput">
            <a:avLst/>
          </a:prstGeom>
          <a:solidFill>
            <a:schemeClr val="bg1">
              <a:alpha val="26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28600" y="-13940"/>
            <a:ext cx="1988394" cy="15697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3"/>
          <p:cNvGrpSpPr/>
          <p:nvPr/>
        </p:nvGrpSpPr>
        <p:grpSpPr>
          <a:xfrm>
            <a:off x="228600" y="5199057"/>
            <a:ext cx="6417860" cy="785857"/>
            <a:chOff x="228600" y="5199057"/>
            <a:chExt cx="6417860" cy="785857"/>
          </a:xfrm>
        </p:grpSpPr>
        <p:sp>
          <p:nvSpPr>
            <p:cNvPr id="90" name="Google Shape;90;p13"/>
            <p:cNvSpPr/>
            <p:nvPr/>
          </p:nvSpPr>
          <p:spPr>
            <a:xfrm>
              <a:off x="228600" y="5199057"/>
              <a:ext cx="6417860" cy="44300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 b="1" i="0" u="none" strike="noStrike" cap="non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Prof. Paijo Notogeni</a:t>
              </a:r>
              <a:endParaRPr sz="28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28600" y="5642063"/>
              <a:ext cx="6417860" cy="34285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0" i="0" u="none" strike="noStrike" cap="none">
                  <a:solidFill>
                    <a:schemeClr val="lt1"/>
                  </a:solidFill>
                  <a:latin typeface="Twentieth Century"/>
                  <a:ea typeface="Twentieth Century"/>
                  <a:cs typeface="Twentieth Century"/>
                  <a:sym typeface="Twentieth Century"/>
                </a:rPr>
                <a:t>Program Studi Teknik Sipil</a:t>
              </a:r>
              <a:endPara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D67B078-D75F-419C-BE0E-4F3BF453F2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6994" y="278032"/>
            <a:ext cx="1163719" cy="985839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t="90945"/>
          <a:stretch/>
        </p:blipFill>
        <p:spPr>
          <a:xfrm>
            <a:off x="0" y="6237027"/>
            <a:ext cx="12192001" cy="62097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000000">
                <a:alpha val="28000"/>
              </a:srgbClr>
            </a:outerShdw>
            <a:reflection stA="0" endPos="65000" dist="50800" dir="5400000" sy="-100000" algn="bl" rotWithShape="0"/>
          </a:effectLst>
        </p:spPr>
      </p:pic>
      <p:sp>
        <p:nvSpPr>
          <p:cNvPr id="97" name="Google Shape;97;p14"/>
          <p:cNvSpPr/>
          <p:nvPr/>
        </p:nvSpPr>
        <p:spPr>
          <a:xfrm>
            <a:off x="228600" y="228600"/>
            <a:ext cx="6417860" cy="543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Bab 1 </a:t>
            </a:r>
            <a:r>
              <a:rPr lang="en-US" sz="3600" b="0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Pendahuluan</a:t>
            </a:r>
            <a:endParaRPr sz="3600" b="0" i="0" u="none" strike="noStrike" cap="none">
              <a:solidFill>
                <a:srgbClr val="0A3045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8" name="Google Shape;98;p14"/>
          <p:cNvPicPr preferRelativeResize="0"/>
          <p:nvPr/>
        </p:nvPicPr>
        <p:blipFill rotWithShape="1">
          <a:blip r:embed="rId4">
            <a:alphaModFix/>
          </a:blip>
          <a:srcRect l="16389"/>
          <a:stretch/>
        </p:blipFill>
        <p:spPr>
          <a:xfrm>
            <a:off x="10384612" y="5642063"/>
            <a:ext cx="1807387" cy="121593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/>
          <p:nvPr/>
        </p:nvSpPr>
        <p:spPr>
          <a:xfrm>
            <a:off x="245659" y="1684212"/>
            <a:ext cx="6417860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Tulis isi materi disini</a:t>
            </a:r>
            <a:endParaRPr sz="20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2" name="Google Shape;102;p14"/>
          <p:cNvSpPr/>
          <p:nvPr/>
        </p:nvSpPr>
        <p:spPr>
          <a:xfrm>
            <a:off x="2295433" y="6401158"/>
            <a:ext cx="6417860" cy="2927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Prof.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Paijo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-US" sz="1600" b="1" i="0" u="none" strike="noStrike" cap="none" dirty="0" err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Notogeni</a:t>
            </a:r>
            <a:r>
              <a:rPr lang="en-US" sz="1600" b="1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| Program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Studi</a:t>
            </a:r>
            <a:r>
              <a:rPr lang="en-US" sz="1600" b="0" i="0" u="none" strike="noStrike" cap="none" dirty="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 Teknik </a:t>
            </a:r>
            <a:r>
              <a:rPr lang="en-US" sz="1600" b="0" i="0" u="none" strike="noStrike" cap="none" dirty="0" err="1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Sipil</a:t>
            </a:r>
            <a:endParaRPr sz="1600" b="0" i="0" u="none" strike="noStrike" cap="none" dirty="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E0D8339-B7D6-4559-B404-635442CB2A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144" y="6247786"/>
            <a:ext cx="638629" cy="6386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0F34B7-2C20-4730-A1D9-1FB63AE6B0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" y="6247786"/>
            <a:ext cx="395514" cy="467960"/>
          </a:xfrm>
          <a:prstGeom prst="rect">
            <a:avLst/>
          </a:prstGeom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5"/>
          <p:cNvPicPr preferRelativeResize="0"/>
          <p:nvPr/>
        </p:nvPicPr>
        <p:blipFill rotWithShape="1">
          <a:blip r:embed="rId3">
            <a:alphaModFix/>
          </a:blip>
          <a:srcRect t="90945"/>
          <a:stretch/>
        </p:blipFill>
        <p:spPr>
          <a:xfrm>
            <a:off x="0" y="6237027"/>
            <a:ext cx="12192001" cy="620973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/>
          <p:nvPr/>
        </p:nvSpPr>
        <p:spPr>
          <a:xfrm>
            <a:off x="228600" y="228600"/>
            <a:ext cx="6417860" cy="543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Bab 1 </a:t>
            </a:r>
            <a:r>
              <a:rPr lang="en-US" sz="3600" b="0" i="0" u="none" strike="noStrike" cap="none">
                <a:solidFill>
                  <a:srgbClr val="0A3045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Pendahuluan</a:t>
            </a:r>
            <a:endParaRPr sz="3600" b="0" i="0" u="none" strike="noStrike" cap="none">
              <a:solidFill>
                <a:srgbClr val="0A3045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245659" y="1684212"/>
            <a:ext cx="6417860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Tulis isi materi disini</a:t>
            </a:r>
            <a:endParaRPr sz="2000" b="0" i="0" u="none" strike="noStrike" cap="none">
              <a:solidFill>
                <a:schemeClr val="dk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7897959" y="0"/>
            <a:ext cx="4294041" cy="6858000"/>
          </a:xfrm>
          <a:custGeom>
            <a:avLst/>
            <a:gdLst/>
            <a:ahLst/>
            <a:cxnLst/>
            <a:rect l="l" t="t" r="r" b="b"/>
            <a:pathLst>
              <a:path w="4294041" h="6858000" extrusionOk="0">
                <a:moveTo>
                  <a:pt x="1603161" y="0"/>
                </a:moveTo>
                <a:lnTo>
                  <a:pt x="4294041" y="0"/>
                </a:lnTo>
                <a:lnTo>
                  <a:pt x="4294041" y="6858000"/>
                </a:lnTo>
                <a:lnTo>
                  <a:pt x="0" y="6858000"/>
                </a:lnTo>
                <a:lnTo>
                  <a:pt x="1603161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l="-82992" t="-6999" r="-102991"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l="45959" t="18527" r="13372"/>
          <a:stretch/>
        </p:blipFill>
        <p:spPr>
          <a:xfrm>
            <a:off x="245659" y="6310838"/>
            <a:ext cx="477670" cy="574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6"/>
          <p:cNvSpPr/>
          <p:nvPr/>
        </p:nvSpPr>
        <p:spPr>
          <a:xfrm>
            <a:off x="3800332" y="5177175"/>
            <a:ext cx="4591335" cy="342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INSTITUT TEKNOLOGI KALIMANTAN</a:t>
            </a:r>
            <a:endParaRPr sz="20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889379" y="2286000"/>
            <a:ext cx="10413242" cy="1508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500" b="1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TERIMA KASIH</a:t>
            </a:r>
            <a:endParaRPr sz="11500" b="1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4594888" y="5520026"/>
            <a:ext cx="3002224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www.itk.ac.id</a:t>
            </a:r>
            <a:endParaRPr sz="1800" b="0" i="0" u="none" strike="noStrike" cap="non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een Yellow">
      <a:dk1>
        <a:srgbClr val="000000"/>
      </a:dk1>
      <a:lt1>
        <a:srgbClr val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</Words>
  <Application>Microsoft Office PowerPoint</Application>
  <PresentationFormat>Widescreen</PresentationFormat>
  <Paragraphs>11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Twentieth Century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Mifta Nur Farid</cp:lastModifiedBy>
  <cp:revision>1</cp:revision>
  <dcterms:modified xsi:type="dcterms:W3CDTF">2021-08-12T06:58:42Z</dcterms:modified>
</cp:coreProperties>
</file>